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6" r:id="rId3"/>
    <p:sldId id="258" r:id="rId4"/>
    <p:sldId id="304" r:id="rId5"/>
    <p:sldId id="277" r:id="rId6"/>
    <p:sldId id="280" r:id="rId7"/>
    <p:sldId id="293" r:id="rId8"/>
    <p:sldId id="292" r:id="rId9"/>
    <p:sldId id="279" r:id="rId10"/>
    <p:sldId id="281" r:id="rId11"/>
    <p:sldId id="278" r:id="rId12"/>
    <p:sldId id="294" r:id="rId13"/>
    <p:sldId id="295" r:id="rId14"/>
    <p:sldId id="282" r:id="rId15"/>
    <p:sldId id="283" r:id="rId16"/>
    <p:sldId id="313" r:id="rId17"/>
    <p:sldId id="259" r:id="rId18"/>
    <p:sldId id="285" r:id="rId19"/>
    <p:sldId id="288" r:id="rId20"/>
    <p:sldId id="300" r:id="rId21"/>
    <p:sldId id="286" r:id="rId22"/>
    <p:sldId id="30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42E1B-D81B-47D9-A71A-8167DB8C014F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0B0F7-AFA9-43B4-A5A9-6DD56DE4AF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0B0F7-AFA9-43B4-A5A9-6DD56DE4AF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0B0F7-AFA9-43B4-A5A9-6DD56DE4AF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7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4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7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8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1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3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8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4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89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A68E-4215-431E-81AA-B258DA684BC0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D0EBD-59E7-4DDC-9B86-2850FAAC8E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2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ba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24 </a:t>
            </a:r>
            <a:r>
              <a:rPr lang="en-US" dirty="0" err="1" smtClean="0"/>
              <a:t>tháng</a:t>
            </a:r>
            <a:r>
              <a:rPr lang="en-US" dirty="0" smtClean="0"/>
              <a:t> 8 </a:t>
            </a:r>
            <a:r>
              <a:rPr lang="en-US" dirty="0" err="1" smtClean="0"/>
              <a:t>năm</a:t>
            </a:r>
            <a:r>
              <a:rPr lang="en-US" dirty="0" smtClean="0"/>
              <a:t> 2021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207"/>
            <a:ext cx="12312073" cy="71766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5819" y="1579327"/>
            <a:ext cx="25452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2498885"/>
            <a:ext cx="8828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09600" y="731520"/>
            <a:ext cx="10891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45452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12496800" cy="8536065"/>
          </a:xfrm>
        </p:spPr>
      </p:pic>
      <p:sp>
        <p:nvSpPr>
          <p:cNvPr id="8" name="Rectangle 7"/>
          <p:cNvSpPr/>
          <p:nvPr/>
        </p:nvSpPr>
        <p:spPr>
          <a:xfrm>
            <a:off x="485377" y="365125"/>
            <a:ext cx="121364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1862,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7" y="1284248"/>
            <a:ext cx="1134723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An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08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496800" cy="8536065"/>
          </a:xfrm>
        </p:spPr>
      </p:pic>
      <p:sp>
        <p:nvSpPr>
          <p:cNvPr id="11" name="Rectangle 10"/>
          <p:cNvSpPr/>
          <p:nvPr/>
        </p:nvSpPr>
        <p:spPr>
          <a:xfrm>
            <a:off x="481435" y="395123"/>
            <a:ext cx="11282935" cy="11387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400" b="1" dirty="0" smtClean="0">
                <a:latin typeface="Times New Roman" pitchFamily="18" charset="0"/>
                <a:cs typeface="Times New Roman" pitchFamily="18" charset="0"/>
                <a:sym typeface="Wingdings"/>
              </a:rPr>
              <a:t>2) </a:t>
            </a:r>
            <a:r>
              <a:rPr lang="en-US" sz="3400" b="1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đình nhà Nguyễn có thái độ như thế nào trước cuộc xâm lược của thực dân Pháp 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434" y="2011260"/>
            <a:ext cx="11282935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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Triều đình nhà Nguyễn nhượng bộ, nhường 3 tỉnh miền Đông Nam Kì cho Pháp, không kiên quyết chiến đấu bảo vệ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1045715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2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215635" y="0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</a:pPr>
            <a:r>
              <a:rPr lang="en-US" altLang="vi-VN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vi-VN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vi-VN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altLang="vi-VN" sz="2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75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8" name="Rectangle 7"/>
          <p:cNvSpPr/>
          <p:nvPr/>
        </p:nvSpPr>
        <p:spPr>
          <a:xfrm>
            <a:off x="535709" y="365125"/>
            <a:ext cx="11637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709" y="1807468"/>
            <a:ext cx="112769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1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371"/>
            <a:ext cx="12496800" cy="8536065"/>
          </a:xfrm>
        </p:spPr>
      </p:pic>
      <p:sp>
        <p:nvSpPr>
          <p:cNvPr id="8" name="Rectangle 7"/>
          <p:cNvSpPr/>
          <p:nvPr/>
        </p:nvSpPr>
        <p:spPr>
          <a:xfrm>
            <a:off x="434522" y="207683"/>
            <a:ext cx="11247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523" y="1199242"/>
            <a:ext cx="1134349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523" y="3443790"/>
            <a:ext cx="105063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521" y="4072511"/>
            <a:ext cx="97876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riều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182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59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205"/>
            <a:ext cx="12496800" cy="8536065"/>
          </a:xfrm>
        </p:spPr>
      </p:pic>
      <p:sp>
        <p:nvSpPr>
          <p:cNvPr id="4" name="Cloud 3"/>
          <p:cNvSpPr/>
          <p:nvPr/>
        </p:nvSpPr>
        <p:spPr>
          <a:xfrm>
            <a:off x="436880" y="766095"/>
            <a:ext cx="9530080" cy="5466912"/>
          </a:xfrm>
          <a:prstGeom prst="cloud">
            <a:avLst/>
          </a:prstGeom>
          <a:solidFill>
            <a:srgbClr val="00B05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-336637"/>
            <a:ext cx="10750666" cy="1921597"/>
          </a:xfrm>
        </p:spPr>
        <p:txBody>
          <a:bodyPr>
            <a:normAutofit/>
          </a:bodyPr>
          <a:lstStyle/>
          <a:p>
            <a:r>
              <a:rPr lang="en-US" sz="40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7934" y="1821528"/>
            <a:ext cx="858797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21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08" y="-109182"/>
            <a:ext cx="12496800" cy="8536065"/>
          </a:xfrm>
        </p:spPr>
      </p:pic>
      <p:sp>
        <p:nvSpPr>
          <p:cNvPr id="8" name="Rectangle 7"/>
          <p:cNvSpPr/>
          <p:nvPr/>
        </p:nvSpPr>
        <p:spPr>
          <a:xfrm>
            <a:off x="549356" y="661374"/>
            <a:ext cx="11951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357" y="1542397"/>
            <a:ext cx="11174070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356" y="3197145"/>
            <a:ext cx="10843498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373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4839853" y="3260436"/>
            <a:ext cx="4839855" cy="273396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3" name="Rectangle 2"/>
          <p:cNvSpPr/>
          <p:nvPr/>
        </p:nvSpPr>
        <p:spPr>
          <a:xfrm>
            <a:off x="271700" y="213360"/>
            <a:ext cx="11574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700" y="1759800"/>
            <a:ext cx="11618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901" y="3223268"/>
            <a:ext cx="11392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95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0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" y="-4462"/>
            <a:ext cx="6230656" cy="3689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5" y="1"/>
            <a:ext cx="6059055" cy="3689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" y="3694440"/>
            <a:ext cx="6132945" cy="3357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70" y="3793273"/>
            <a:ext cx="5900630" cy="325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1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68"/>
            <a:ext cx="12496800" cy="8536065"/>
          </a:xfrm>
        </p:spPr>
      </p:pic>
      <p:sp>
        <p:nvSpPr>
          <p:cNvPr id="3" name="Rectangle 2"/>
          <p:cNvSpPr/>
          <p:nvPr/>
        </p:nvSpPr>
        <p:spPr>
          <a:xfrm>
            <a:off x="600364" y="0"/>
            <a:ext cx="112731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1846170" y="1643996"/>
            <a:ext cx="6991927" cy="3491712"/>
          </a:xfrm>
          <a:prstGeom prst="cloud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16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2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61257" y="381000"/>
            <a:ext cx="5791200" cy="2010146"/>
          </a:xfrm>
          <a:prstGeom prst="rect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000" b="1" dirty="0" smtClean="0">
                <a:solidFill>
                  <a:schemeClr val="tx1"/>
                </a:solidFill>
                <a:latin typeface="UTM Avo" pitchFamily="18" charset="0"/>
              </a:rPr>
              <a:t>Triều đình 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kí hòa </a:t>
            </a:r>
            <a:r>
              <a:rPr lang="en-US" sz="3000" b="1" dirty="0" smtClean="0">
                <a:solidFill>
                  <a:schemeClr val="tx1"/>
                </a:solidFill>
                <a:latin typeface="UTM Avo" pitchFamily="18" charset="0"/>
              </a:rPr>
              <a:t>ước với Pháp 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và </a:t>
            </a:r>
            <a:r>
              <a:rPr lang="en-US" sz="3000" b="1" dirty="0" smtClean="0">
                <a:solidFill>
                  <a:schemeClr val="tx1"/>
                </a:solidFill>
                <a:latin typeface="UTM Avo" pitchFamily="18" charset="0"/>
              </a:rPr>
              <a:t>lệnh cho 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ông giải tán lực lượng</a:t>
            </a:r>
            <a:r>
              <a:rPr lang="en-US" sz="3000" b="1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3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0172" y="381000"/>
            <a:ext cx="5791200" cy="2010146"/>
          </a:xfrm>
          <a:prstGeom prst="rect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Nhân dân suy tôn ông là “Bình Tây Đ</a:t>
            </a:r>
            <a:r>
              <a:rPr lang="en-US" sz="3000" b="1" dirty="0" smtClean="0">
                <a:solidFill>
                  <a:schemeClr val="tx1"/>
                </a:solidFill>
                <a:latin typeface="UTM Avo" pitchFamily="18" charset="0"/>
              </a:rPr>
              <a:t>ại Nguyên Soái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”</a:t>
            </a:r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3156857" y="2391146"/>
            <a:ext cx="2493316" cy="96165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 flipH="1">
            <a:off x="6578221" y="2391146"/>
            <a:ext cx="2587551" cy="96165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0400" y="3352800"/>
            <a:ext cx="5791200" cy="9144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TRƯƠNG ĐỊNH</a:t>
            </a:r>
            <a:endParaRPr lang="en-US" sz="32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190343" y="4267200"/>
            <a:ext cx="0" cy="6096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8132" y="4876800"/>
            <a:ext cx="11883241" cy="1066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130000"/>
              </a:lnSpc>
              <a:spcBef>
                <a:spcPct val="20000"/>
              </a:spcBef>
            </a:pP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Quyết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tâm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chống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lệnh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vua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để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ở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lại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cùng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nhân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dân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đánh</a:t>
            </a:r>
            <a:r>
              <a:rPr lang="en-US" sz="3000" b="1" dirty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itchFamily="18" charset="0"/>
              </a:rPr>
              <a:t>giặc</a:t>
            </a:r>
            <a:endParaRPr lang="en-US" sz="3000" b="1" dirty="0">
              <a:solidFill>
                <a:schemeClr val="tx1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0" y="12382"/>
            <a:ext cx="5931630" cy="6861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5504871" cy="61557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b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99" y="0"/>
            <a:ext cx="5923280" cy="66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8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7" name="Rectangle 6"/>
          <p:cNvSpPr/>
          <p:nvPr/>
        </p:nvSpPr>
        <p:spPr>
          <a:xfrm>
            <a:off x="2262909" y="365125"/>
            <a:ext cx="7416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guyên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709" y="1126836"/>
            <a:ext cx="9833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5" y="1965490"/>
            <a:ext cx="91943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812" y="2707568"/>
            <a:ext cx="923789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1/9/1858?	</a:t>
            </a:r>
          </a:p>
          <a:p>
            <a:pPr>
              <a:lnSpc>
                <a:spcPct val="150000"/>
              </a:lnSpc>
            </a:pP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  <a:p>
            <a:pPr algn="just">
              <a:lnSpc>
                <a:spcPct val="150000"/>
              </a:lnSpc>
            </a:pP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tên một số cuộc khởi nghĩa tiêu biểu của nhân dân Nam Kì?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7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9" y="-538459"/>
            <a:ext cx="12478327" cy="7703815"/>
          </a:xfrm>
        </p:spPr>
      </p:pic>
      <p:sp>
        <p:nvSpPr>
          <p:cNvPr id="13" name="TextBox 12"/>
          <p:cNvSpPr txBox="1"/>
          <p:nvPr/>
        </p:nvSpPr>
        <p:spPr>
          <a:xfrm>
            <a:off x="1009934" y="2552462"/>
            <a:ext cx="799317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kiện gì xảy ra vào ngày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1/9/1858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36576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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 – 9 – 1858, thực dân Pháp nổ súng mở đầu cuộc xâm lược nước ta, và từng bước xâm chiếm, biến nước ta thành thuộc địa của chúng.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0812" y="477672"/>
            <a:ext cx="78065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9934" y="1339446"/>
            <a:ext cx="94442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18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8536065"/>
          </a:xfrm>
        </p:spPr>
      </p:pic>
      <p:sp>
        <p:nvSpPr>
          <p:cNvPr id="8" name="Rectangle 7"/>
          <p:cNvSpPr/>
          <p:nvPr/>
        </p:nvSpPr>
        <p:spPr>
          <a:xfrm>
            <a:off x="535709" y="294320"/>
            <a:ext cx="9833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5376" y="1148742"/>
            <a:ext cx="11333585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376" y="2629917"/>
            <a:ext cx="1103333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83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Ảnh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998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846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052"/>
            <a:ext cx="12496800" cy="8536065"/>
          </a:xfrm>
        </p:spPr>
      </p:pic>
      <p:sp>
        <p:nvSpPr>
          <p:cNvPr id="9" name="Rectangle 8"/>
          <p:cNvSpPr/>
          <p:nvPr/>
        </p:nvSpPr>
        <p:spPr>
          <a:xfrm>
            <a:off x="481682" y="107926"/>
            <a:ext cx="1156807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62" y="890246"/>
            <a:ext cx="9194331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6088" y="1801614"/>
            <a:ext cx="90338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1862, </a:t>
            </a:r>
            <a:r>
              <a:rPr lang="en-US" sz="32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280" y="3664372"/>
            <a:ext cx="9833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2778" y="4744720"/>
            <a:ext cx="9833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4749" y="5759980"/>
            <a:ext cx="10506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 startAt="5"/>
            </a:pP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0240" y="2497315"/>
            <a:ext cx="11399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2)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27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867</Words>
  <Application>Microsoft Office PowerPoint</Application>
  <PresentationFormat>Widescreen</PresentationFormat>
  <Paragraphs>54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UTM Avo</vt:lpstr>
      <vt:lpstr>Wingdings</vt:lpstr>
      <vt:lpstr>Office Theme</vt:lpstr>
      <vt:lpstr>Thứ ba ngày 24 tháng 8 năm 2021</vt:lpstr>
      <vt:lpstr>PowerPoint Presentation</vt:lpstr>
      <vt:lpstr>PowerPoint Presentation</vt:lpstr>
      <vt:lpstr>PowerPoint Presentation</vt:lpstr>
      <vt:lpstr>PowerPoint Presentation</vt:lpstr>
      <vt:lpstr>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  - Học thuộc ghi nhớ SGK  - Tìm hiểu thêm về Trương Định  - Chuẩn bị bài sau: Nguyễn Trường Tộ muốn canh tân đất nước.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ba ngày 24 tháng 8 năm 2021</dc:title>
  <dc:creator>DELL</dc:creator>
  <cp:lastModifiedBy>admin</cp:lastModifiedBy>
  <cp:revision>39</cp:revision>
  <dcterms:created xsi:type="dcterms:W3CDTF">2021-08-20T04:22:34Z</dcterms:created>
  <dcterms:modified xsi:type="dcterms:W3CDTF">2021-09-09T00:35:24Z</dcterms:modified>
</cp:coreProperties>
</file>